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14"/>
  </p:notesMasterIdLst>
  <p:handoutMasterIdLst>
    <p:handoutMasterId r:id="rId20"/>
  </p:handoutMasterIdLst>
  <p:sldIdLst>
    <p:sldId id="365" r:id="rId4"/>
    <p:sldId id="385" r:id="rId5"/>
    <p:sldId id="388" r:id="rId6"/>
    <p:sldId id="344" r:id="rId7"/>
    <p:sldId id="390" r:id="rId8"/>
    <p:sldId id="387" r:id="rId9"/>
    <p:sldId id="362" r:id="rId10"/>
    <p:sldId id="386" r:id="rId11"/>
    <p:sldId id="345" r:id="rId12"/>
    <p:sldId id="412" r:id="rId13"/>
    <p:sldId id="404" r:id="rId15"/>
    <p:sldId id="407" r:id="rId16"/>
    <p:sldId id="408" r:id="rId17"/>
    <p:sldId id="409" r:id="rId18"/>
    <p:sldId id="384" r:id="rId19"/>
  </p:sldIdLst>
  <p:sldSz cx="12192000" cy="6858000"/>
  <p:notesSz cx="6858000" cy="9144000"/>
  <p:embeddedFontLst>
    <p:embeddedFont>
      <p:font typeface="Bookman Old Style" panose="02050604050505020204" charset="0"/>
      <p:regular r:id="rId25"/>
      <p:bold r:id="rId26"/>
      <p:italic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yot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E08"/>
    <a:srgbClr val="3AFE20"/>
    <a:srgbClr val="FC3622"/>
    <a:srgbClr val="EE23FB"/>
    <a:srgbClr val="29E0F5"/>
    <a:srgbClr val="E5EB33"/>
    <a:srgbClr val="114482"/>
    <a:srgbClr val="0A3155"/>
    <a:srgbClr val="102D4A"/>
    <a:srgbClr val="267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8" autoAdjust="0"/>
    <p:restoredTop sz="94280" autoAdjust="0"/>
  </p:normalViewPr>
  <p:slideViewPr>
    <p:cSldViewPr snapToGrid="0" showGuides="1">
      <p:cViewPr>
        <p:scale>
          <a:sx n="66" d="100"/>
          <a:sy n="66" d="100"/>
        </p:scale>
        <p:origin x="984" y="882"/>
      </p:cViewPr>
      <p:guideLst>
        <p:guide pos="3840"/>
        <p:guide orient="horz" pos="22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FC710A8-29AE-4177-85A7-F3CCEF778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08D17B6-7261-47CB-9C8A-35ACAF11B9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EEEA921-BBF0-4121-BBA2-4F1EBF8FAC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2565B86-C106-4A19-B55C-AA6DF234A1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97FCE53-E0C8-460F-B599-2F7578C799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8260C25-01BD-489E-91DB-D1FDEF50E6E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:p14="http://schemas.microsoft.com/office/powerpoint/2010/main" Requires="p14">
      <p:transition spd="slow" p14:dur="1250" advTm="10000">
        <p:random/>
      </p:transition>
    </mc:Choice>
    <mc:Fallback>
      <p:transition spd="slow" advTm="10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GI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shyot\Downloads\Game\city.gifcity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5399"/>
            <a:ext cx="12165330" cy="684276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081020" y="932815"/>
            <a:ext cx="5497195" cy="5000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zh-CN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MINI PROJECT PRESENTATION</a:t>
            </a:r>
            <a:endParaRPr lang="en-IN" altLang="zh-CN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IN" altLang="zh-CN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IN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PRESENTED</a:t>
            </a:r>
            <a:endParaRPr lang="en-IN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IN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BY</a:t>
            </a:r>
            <a:endParaRPr lang="en-IN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IN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IN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 TEAM </a:t>
            </a:r>
            <a:endParaRPr lang="en-IN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IN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CYPHER AUGMENTORS</a:t>
            </a:r>
            <a:endParaRPr lang="en-IN" altLang="zh-CN" sz="6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IN" altLang="zh-CN" sz="6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:random/>
      </p:transition>
    </mc:Choice>
    <mc:Fallback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133600" y="4831080"/>
            <a:ext cx="25831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en-I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Game Icon</a:t>
            </a:r>
            <a:endParaRPr lang="en-US" altLang="en-I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Picture 3" descr="C:\Users\reaga\OneDrive\Desktop\gmm\Gmm\Jadoo\Jadoo Main Dafa3.tifJadoo Main Dafa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26718" y="1288415"/>
            <a:ext cx="2757170" cy="2757170"/>
          </a:xfrm>
          <a:prstGeom prst="rect">
            <a:avLst/>
          </a:prstGeom>
        </p:spPr>
      </p:pic>
      <p:pic>
        <p:nvPicPr>
          <p:cNvPr id="7" name="Picture 6" descr="C:\Users\reaga\OneDrive\Desktop\gmm\Gmm\Jadoo\icon.tifico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46923" y="1289050"/>
            <a:ext cx="2755900" cy="2756535"/>
          </a:xfrm>
          <a:prstGeom prst="rect">
            <a:avLst/>
          </a:prstGeom>
        </p:spPr>
      </p:pic>
      <p:pic>
        <p:nvPicPr>
          <p:cNvPr id="9" name="Picture 8" descr="C:\Users\reaga\OneDrive\Desktop\gmm\Gmm\Jadoo\Jadoo Main Full G.tifJadoo Main Full 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60950" y="1289050"/>
            <a:ext cx="2585085" cy="2702560"/>
          </a:xfrm>
          <a:prstGeom prst="rect">
            <a:avLst/>
          </a:prstGeom>
        </p:spPr>
      </p:pic>
      <p:sp>
        <p:nvSpPr>
          <p:cNvPr id="2" name="矩形 14"/>
          <p:cNvSpPr/>
          <p:nvPr/>
        </p:nvSpPr>
        <p:spPr>
          <a:xfrm>
            <a:off x="5062855" y="4831080"/>
            <a:ext cx="2583180" cy="46037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/>
            <a:r>
              <a:rPr lang="en-US" altLang="en-I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Character</a:t>
            </a:r>
            <a:endParaRPr lang="en-US" altLang="en-I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矩形 14"/>
          <p:cNvSpPr/>
          <p:nvPr/>
        </p:nvSpPr>
        <p:spPr>
          <a:xfrm>
            <a:off x="8201025" y="4831080"/>
            <a:ext cx="2583180" cy="8299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/>
            <a:r>
              <a:rPr lang="en-US" altLang="en-I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Death</a:t>
            </a:r>
            <a:br>
              <a:rPr lang="en-US" altLang="en-I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</a:br>
            <a:r>
              <a:rPr lang="en-US" altLang="en-I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Animation</a:t>
            </a:r>
            <a:endParaRPr lang="en-US" altLang="en-I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947420"/>
          </a:xfrm>
        </p:spPr>
        <p:txBody>
          <a:bodyPr>
            <a:normAutofit fontScale="90000"/>
          </a:bodyPr>
          <a:p>
            <a:r>
              <a:rPr lang="en-IN" altLang="en-US" u="sng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How the game works</a:t>
            </a:r>
            <a:endParaRPr lang="en-IN" altLang="en-US" u="sng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Bookman Old Style" panose="02050604050505020204" charset="0"/>
              <a:cs typeface="Bookman Old Style" panose="0205060405050502020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24000" y="2253615"/>
            <a:ext cx="9144000" cy="3004185"/>
          </a:xfrm>
        </p:spPr>
        <p:txBody>
          <a:bodyPr/>
          <a:p>
            <a:r>
              <a:rPr lang="en-US" sz="4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sym typeface="+mn-ea"/>
              </a:rPr>
              <a:t>The game Character will be moved accordingly to the calculated result assign by the Player.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74800" y="413385"/>
            <a:ext cx="9144000" cy="947420"/>
          </a:xfrm>
        </p:spPr>
        <p:txBody>
          <a:bodyPr>
            <a:normAutofit fontScale="90000"/>
          </a:bodyPr>
          <a:p>
            <a:r>
              <a:rPr lang="en-US" altLang="en-IN" u="sng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Game Assets</a:t>
            </a:r>
            <a:endParaRPr lang="en-US" altLang="en-IN" u="sng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Bookman Old Style" panose="02050604050505020204" charset="0"/>
              <a:cs typeface="Bookman Old Style" panose="0205060405050502020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24000" y="3378835"/>
            <a:ext cx="1731645" cy="743585"/>
          </a:xfrm>
        </p:spPr>
        <p:txBody>
          <a:bodyPr/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Pit Trap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Picture 2" descr="tr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06855"/>
            <a:ext cx="1725930" cy="1725930"/>
          </a:xfrm>
          <a:prstGeom prst="rect">
            <a:avLst/>
          </a:prstGeom>
        </p:spPr>
      </p:pic>
      <p:pic>
        <p:nvPicPr>
          <p:cNvPr id="4" name="Picture 3" descr="stub tra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010" y="1506855"/>
            <a:ext cx="1652905" cy="1652905"/>
          </a:xfrm>
          <a:prstGeom prst="rect">
            <a:avLst/>
          </a:prstGeom>
        </p:spPr>
      </p:pic>
      <p:sp>
        <p:nvSpPr>
          <p:cNvPr id="5" name="Subtitle 6"/>
          <p:cNvSpPr>
            <a:spLocks noGrp="1"/>
          </p:cNvSpPr>
          <p:nvPr/>
        </p:nvSpPr>
        <p:spPr>
          <a:xfrm>
            <a:off x="3863975" y="3378835"/>
            <a:ext cx="1958975" cy="7435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Spikes Trap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9" name="Picture 8" descr="Wal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70" y="1506855"/>
            <a:ext cx="1653540" cy="1653540"/>
          </a:xfrm>
          <a:prstGeom prst="rect">
            <a:avLst/>
          </a:prstGeom>
        </p:spPr>
      </p:pic>
      <p:sp>
        <p:nvSpPr>
          <p:cNvPr id="10" name="Subtitle 6"/>
          <p:cNvSpPr>
            <a:spLocks noGrp="1"/>
          </p:cNvSpPr>
          <p:nvPr/>
        </p:nvSpPr>
        <p:spPr>
          <a:xfrm>
            <a:off x="6351270" y="3378835"/>
            <a:ext cx="1731645" cy="743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Walls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Picture 10" descr="wat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0" y="1506855"/>
            <a:ext cx="1653540" cy="1653540"/>
          </a:xfrm>
          <a:prstGeom prst="rect">
            <a:avLst/>
          </a:prstGeom>
        </p:spPr>
      </p:pic>
      <p:sp>
        <p:nvSpPr>
          <p:cNvPr id="12" name="Subtitle 6"/>
          <p:cNvSpPr>
            <a:spLocks noGrp="1"/>
          </p:cNvSpPr>
          <p:nvPr/>
        </p:nvSpPr>
        <p:spPr>
          <a:xfrm>
            <a:off x="8561070" y="3425190"/>
            <a:ext cx="1731645" cy="743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Water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675" y="3938270"/>
            <a:ext cx="1976755" cy="1215390"/>
          </a:xfrm>
          <a:prstGeom prst="rect">
            <a:avLst/>
          </a:prstGeom>
        </p:spPr>
      </p:pic>
      <p:sp>
        <p:nvSpPr>
          <p:cNvPr id="17" name="Subtitle 6"/>
          <p:cNvSpPr>
            <a:spLocks noGrp="1"/>
          </p:cNvSpPr>
          <p:nvPr/>
        </p:nvSpPr>
        <p:spPr>
          <a:xfrm>
            <a:off x="4257675" y="5293995"/>
            <a:ext cx="1958975" cy="7435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Timer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4231005"/>
            <a:ext cx="1993900" cy="680085"/>
          </a:xfrm>
          <a:prstGeom prst="rect">
            <a:avLst/>
          </a:prstGeom>
        </p:spPr>
      </p:pic>
      <p:sp>
        <p:nvSpPr>
          <p:cNvPr id="19" name="Subtitle 6"/>
          <p:cNvSpPr>
            <a:spLocks noGrp="1"/>
          </p:cNvSpPr>
          <p:nvPr/>
        </p:nvSpPr>
        <p:spPr>
          <a:xfrm>
            <a:off x="1705610" y="5153660"/>
            <a:ext cx="1731645" cy="743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Heath Bar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0" y="3998595"/>
            <a:ext cx="1587500" cy="704850"/>
          </a:xfrm>
          <a:prstGeom prst="rect">
            <a:avLst/>
          </a:prstGeom>
        </p:spPr>
      </p:pic>
      <p:sp>
        <p:nvSpPr>
          <p:cNvPr id="22" name="Subtitle 6"/>
          <p:cNvSpPr>
            <a:spLocks noGrp="1"/>
          </p:cNvSpPr>
          <p:nvPr/>
        </p:nvSpPr>
        <p:spPr>
          <a:xfrm>
            <a:off x="6418580" y="5099050"/>
            <a:ext cx="1958975" cy="743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Predict Results/Detele Button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1235" y="4036695"/>
            <a:ext cx="2425700" cy="666750"/>
          </a:xfrm>
          <a:prstGeom prst="rect">
            <a:avLst/>
          </a:prstGeom>
        </p:spPr>
      </p:pic>
      <p:sp>
        <p:nvSpPr>
          <p:cNvPr id="24" name="Subtitle 6"/>
          <p:cNvSpPr>
            <a:spLocks noGrp="1"/>
          </p:cNvSpPr>
          <p:nvPr/>
        </p:nvSpPr>
        <p:spPr>
          <a:xfrm>
            <a:off x="8844280" y="4911090"/>
            <a:ext cx="1958975" cy="7435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Display entered Text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74800" y="413385"/>
            <a:ext cx="9144000" cy="947420"/>
          </a:xfrm>
        </p:spPr>
        <p:txBody>
          <a:bodyPr>
            <a:normAutofit fontScale="90000"/>
          </a:bodyPr>
          <a:p>
            <a:r>
              <a:rPr lang="en-US" altLang="en-IN" u="sng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Game Assets</a:t>
            </a:r>
            <a:endParaRPr lang="en-US" altLang="en-IN" u="sng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Bookman Old Style" panose="02050604050505020204" charset="0"/>
              <a:cs typeface="Bookman Old Style" panose="02050604050505020204" charset="0"/>
            </a:endParaRPr>
          </a:p>
        </p:txBody>
      </p:sp>
      <p:sp>
        <p:nvSpPr>
          <p:cNvPr id="12" name="Subtitle 6"/>
          <p:cNvSpPr>
            <a:spLocks noGrp="1"/>
          </p:cNvSpPr>
          <p:nvPr/>
        </p:nvSpPr>
        <p:spPr>
          <a:xfrm>
            <a:off x="3228975" y="3507105"/>
            <a:ext cx="1731645" cy="743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Equal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4" name="Picture 13" descr="XY dire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85" y="2014220"/>
            <a:ext cx="1216025" cy="1216025"/>
          </a:xfrm>
          <a:prstGeom prst="rect">
            <a:avLst/>
          </a:prstGeom>
        </p:spPr>
      </p:pic>
      <p:sp>
        <p:nvSpPr>
          <p:cNvPr id="15" name="Subtitle 6"/>
          <p:cNvSpPr>
            <a:spLocks noGrp="1"/>
          </p:cNvSpPr>
          <p:nvPr/>
        </p:nvSpPr>
        <p:spPr>
          <a:xfrm>
            <a:off x="1618615" y="3507105"/>
            <a:ext cx="1958975" cy="7435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Direction 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Picture 1" descr="Button Calculator En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785" y="2014220"/>
            <a:ext cx="1215390" cy="1215390"/>
          </a:xfrm>
          <a:prstGeom prst="rect">
            <a:avLst/>
          </a:prstGeom>
        </p:spPr>
      </p:pic>
      <p:sp>
        <p:nvSpPr>
          <p:cNvPr id="17" name="Subtitle 6"/>
          <p:cNvSpPr>
            <a:spLocks noGrp="1"/>
          </p:cNvSpPr>
          <p:nvPr/>
        </p:nvSpPr>
        <p:spPr>
          <a:xfrm>
            <a:off x="3644900" y="2079625"/>
            <a:ext cx="898525" cy="860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Bookman Old Style" panose="02050604050505020204" charset="0"/>
                <a:cs typeface="Bookman Old Style" panose="02050604050505020204" charset="0"/>
              </a:rPr>
              <a:t>=</a:t>
            </a:r>
            <a:endParaRPr lang="en-US" sz="7200" b="1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Bookman Old Style" panose="02050604050505020204" charset="0"/>
              <a:cs typeface="Bookman Old Style" panose="02050604050505020204" charset="0"/>
            </a:endParaRPr>
          </a:p>
        </p:txBody>
      </p:sp>
      <p:sp>
        <p:nvSpPr>
          <p:cNvPr id="18" name="Subtitle 6"/>
          <p:cNvSpPr>
            <a:spLocks noGrp="1"/>
          </p:cNvSpPr>
          <p:nvPr/>
        </p:nvSpPr>
        <p:spPr>
          <a:xfrm>
            <a:off x="2058035" y="2246630"/>
            <a:ext cx="898525" cy="860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Bookman Old Style" panose="02050604050505020204" charset="0"/>
                <a:cs typeface="Bookman Old Style" panose="02050604050505020204" charset="0"/>
              </a:rPr>
              <a:t>X</a:t>
            </a:r>
            <a:endParaRPr lang="en-US" sz="5400" b="1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Bookman Old Style" panose="02050604050505020204" charset="0"/>
              <a:cs typeface="Bookman Old Style" panose="0205060405050502020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0" y="1770380"/>
            <a:ext cx="3911600" cy="421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665" y="2014220"/>
            <a:ext cx="1600200" cy="1435100"/>
          </a:xfrm>
          <a:prstGeom prst="rect">
            <a:avLst/>
          </a:prstGeom>
        </p:spPr>
      </p:pic>
      <p:sp>
        <p:nvSpPr>
          <p:cNvPr id="23" name="Subtitle 6"/>
          <p:cNvSpPr>
            <a:spLocks noGrp="1"/>
          </p:cNvSpPr>
          <p:nvPr/>
        </p:nvSpPr>
        <p:spPr>
          <a:xfrm>
            <a:off x="5178425" y="3507105"/>
            <a:ext cx="1731645" cy="743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Detector</a:t>
            </a:r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Title 5"/>
          <p:cNvSpPr>
            <a:spLocks noGrp="1"/>
          </p:cNvSpPr>
          <p:nvPr/>
        </p:nvSpPr>
        <p:spPr>
          <a:xfrm>
            <a:off x="1336040" y="4777105"/>
            <a:ext cx="6240145" cy="9474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r>
              <a:rPr lang="en-US" altLang="en-IN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Detection Location:</a:t>
            </a:r>
            <a:endParaRPr lang="en-US" altLang="en-IN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Bookman Old Style" panose="02050604050505020204" charset="0"/>
              <a:cs typeface="Bookman Old Style" panose="02050604050505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32730" y="1818005"/>
            <a:ext cx="5883910" cy="2352040"/>
          </a:xfrm>
        </p:spPr>
        <p:txBody>
          <a:bodyPr>
            <a:normAutofit/>
          </a:bodyPr>
          <a:p>
            <a:r>
              <a:rPr lang="en-US" altLang="en-IN" u="sng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ookman Old Style" panose="02050604050505020204" charset="0"/>
                <a:cs typeface="Bookman Old Style" panose="02050604050505020204" charset="0"/>
              </a:rPr>
              <a:t>Game Preview Sample</a:t>
            </a:r>
            <a:endParaRPr lang="en-US" altLang="en-IN" u="sng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Bookman Old Style" panose="02050604050505020204" charset="0"/>
              <a:cs typeface="Bookman Old Style" panose="02050604050505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" y="172085"/>
            <a:ext cx="3662045" cy="6513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IN" altLang="en-US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TEAM MEMBERS</a:t>
            </a:r>
            <a:endParaRPr lang="en-IN" altLang="en-US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Moirangthem Daniel Singh</a:t>
            </a:r>
            <a:endParaRPr lang="en-I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I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Reagan Sagolsem</a:t>
            </a:r>
            <a:endParaRPr lang="en-I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I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Barlin Chongtham</a:t>
            </a:r>
            <a:endParaRPr lang="en-I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I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Meinam Ashaad</a:t>
            </a:r>
            <a:endParaRPr lang="en-I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plit orient="vert" dir="in"/>
      </p:transition>
    </mc:Choice>
    <mc:Fallback>
      <p:transition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olidFill>
                  <a:schemeClr val="bg1"/>
                </a:solidFill>
              </a:rPr>
              <a:t>ACKNOWLEDEGEMENT</a:t>
            </a:r>
            <a:endParaRPr lang="en-IN" alt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>
                <a:solidFill>
                  <a:schemeClr val="bg1"/>
                </a:solidFill>
              </a:rPr>
              <a:t>The Cypher Augmentors are grateful to each of its member for their continued support  and the dynamic efforts of the teamwork and their contribution for this presentation</a:t>
            </a:r>
            <a:endParaRPr lang="en-I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3"/>
      <p:bldP spid="2" grpId="4"/>
      <p:bldP spid="2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shyot\Downloads\2471314.gif247131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8575" y="381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 rot="16200000">
            <a:off x="5059830" y="-806356"/>
            <a:ext cx="859790" cy="3429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+mn-lt"/>
              </a:rPr>
              <a:t>CONTENTS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80896" y="2533670"/>
            <a:ext cx="5022850" cy="645160"/>
            <a:chOff x="6699056" y="1307465"/>
            <a:chExt cx="5022850" cy="645160"/>
          </a:xfrm>
        </p:grpSpPr>
        <p:sp>
          <p:nvSpPr>
            <p:cNvPr id="15" name="文本框 14"/>
            <p:cNvSpPr txBox="1"/>
            <p:nvPr/>
          </p:nvSpPr>
          <p:spPr>
            <a:xfrm>
              <a:off x="7722676" y="1369060"/>
              <a:ext cx="399923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600" b="0" i="0" u="none" strike="noStrike" cap="none" spc="0" normalizeH="0" baseline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TKaiti" panose="02010600040101010101" pitchFamily="2" charset="-122"/>
                  <a:ea typeface="STKaiti" panose="02010600040101010101" pitchFamily="2" charset="-122"/>
                </a:defRPr>
              </a:lvl1pPr>
            </a:lstStyle>
            <a:p>
              <a:pPr algn="l"/>
              <a:r>
                <a:rPr lang="en-US" altLang="zh-CN" sz="2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IN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About our Projects</a:t>
              </a:r>
              <a:endParaRPr lang="en-I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699056" y="130746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</a:t>
              </a:r>
              <a:r>
                <a:rPr lang="en-I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2</a:t>
              </a:r>
              <a:endParaRPr lang="en-I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80896" y="1613555"/>
            <a:ext cx="5245735" cy="676275"/>
            <a:chOff x="6810816" y="2310130"/>
            <a:chExt cx="5245735" cy="676275"/>
          </a:xfrm>
        </p:grpSpPr>
        <p:sp>
          <p:nvSpPr>
            <p:cNvPr id="23" name="文本框 22"/>
            <p:cNvSpPr txBox="1"/>
            <p:nvPr/>
          </p:nvSpPr>
          <p:spPr>
            <a:xfrm>
              <a:off x="6810816" y="2310130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I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en-I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737281" y="2402840"/>
              <a:ext cx="43192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en-IN" altLang="en-US" sz="32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 Introduction</a:t>
              </a:r>
              <a:endParaRPr lang="en-I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180896" y="3402985"/>
            <a:ext cx="4912360" cy="645160"/>
            <a:chOff x="6700326" y="4168775"/>
            <a:chExt cx="4912360" cy="645160"/>
          </a:xfrm>
        </p:grpSpPr>
        <p:sp>
          <p:nvSpPr>
            <p:cNvPr id="27" name="文本框 26"/>
            <p:cNvSpPr txBox="1"/>
            <p:nvPr/>
          </p:nvSpPr>
          <p:spPr>
            <a:xfrm>
              <a:off x="6700326" y="4168775"/>
              <a:ext cx="7956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I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en-I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798876" y="4213860"/>
              <a:ext cx="38138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en-IN" altLang="zh-CN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Game Models</a:t>
              </a:r>
              <a:endParaRPr lang="en-I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680"/>
            <a:ext cx="9144000" cy="956310"/>
          </a:xfrm>
        </p:spPr>
        <p:txBody>
          <a:bodyPr>
            <a:normAutofit fontScale="90000"/>
          </a:bodyPr>
          <a:p>
            <a:r>
              <a:rPr lang="en-I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sym typeface="+mn-ea"/>
              </a:rPr>
              <a:t>INTRODUCTION</a:t>
            </a:r>
            <a:br>
              <a:rPr lang="en-I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I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01</a:t>
            </a:r>
            <a:endParaRPr lang="en-I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:random/>
      </p:transition>
    </mc:Choice>
    <mc:Fallback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1000" fill="hold"/>
                                              <p:tgtEl>
                                                <p:spTgt spid="2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olidFill>
                  <a:schemeClr val="bg1"/>
                </a:solidFill>
              </a:rPr>
              <a:t>INTRODUCTION</a:t>
            </a:r>
            <a:endParaRPr lang="en-IN" altLang="en-US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750185" y="-301625"/>
            <a:ext cx="5485765" cy="8230870"/>
          </a:xfrm>
        </p:spPr>
        <p:txBody>
          <a:bodyPr/>
          <a:p>
            <a:endParaRPr lang="en-IN" altLang="en-US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  <a:p>
            <a:r>
              <a:rPr lang="en-IN" altLang="en-US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Our project is on Game development</a:t>
            </a:r>
            <a:endParaRPr lang="en-IN" altLang="en-US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  <a:p>
            <a:r>
              <a:rPr lang="en-IN" altLang="en-US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Name of our game is ‘Arithmetic Destination’</a:t>
            </a:r>
            <a:endParaRPr lang="en-IN" altLang="en-US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  <a:p>
            <a:r>
              <a:rPr lang="en-IN" altLang="en-US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The assets were design using photoshop, sketchbook and exported as png file format</a:t>
            </a:r>
            <a:endParaRPr lang="en-IN" altLang="en-US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  <a:p>
            <a:r>
              <a:rPr lang="en-IN" altLang="en-US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The game </a:t>
            </a:r>
            <a:r>
              <a:rPr lang="en-US" altLang="en-IN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is</a:t>
            </a:r>
            <a:r>
              <a:rPr lang="en-IN" altLang="en-US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 made using UNITY game engine</a:t>
            </a:r>
            <a:endParaRPr lang="en-IN" altLang="en-US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  <a:p>
            <a:r>
              <a:rPr lang="en-IN" altLang="en-US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 C# programming language was used </a:t>
            </a:r>
            <a:endParaRPr lang="en-IN" altLang="en-US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shyot\Downloads\SciFi_WaspYellow.gifSciFi_WaspYellow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48577" y="0"/>
            <a:ext cx="12181840" cy="68586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06245" y="1207135"/>
            <a:ext cx="42379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/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0</a:t>
            </a:r>
            <a:r>
              <a:rPr lang="en-IN" altLang="en-US" sz="6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2</a:t>
            </a:r>
            <a:endParaRPr lang="en-IN" altLang="en-US" sz="6600" b="1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44395" y="2433320"/>
            <a:ext cx="50768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/>
            <a:r>
              <a:rPr lang="en-IN" altLang="en-US" sz="280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  <a:cs typeface="+mn-ea"/>
                <a:sym typeface="+mn-lt"/>
              </a:rPr>
              <a:t>About Our </a:t>
            </a:r>
            <a:r>
              <a:rPr lang="en-US" altLang="zh-CN" sz="280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  <a:cs typeface="+mn-ea"/>
                <a:sym typeface="+mn-lt"/>
              </a:rPr>
              <a:t>Project </a:t>
            </a:r>
            <a:endParaRPr lang="en-US" altLang="zh-CN" sz="2800" b="1" noProof="0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Picture 3" descr="titleg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15" y="1662430"/>
            <a:ext cx="5094605" cy="509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562610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IN" altLang="en-US">
                <a:solidFill>
                  <a:schemeClr val="bg1"/>
                </a:solidFill>
                <a:effectLst/>
              </a:rPr>
              <a:t>Arithmetic Destination</a:t>
            </a:r>
            <a:endParaRPr lang="en-IN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1939290"/>
            <a:ext cx="9144000" cy="3318510"/>
          </a:xfrm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IN" altLang="en-US" sz="3200">
                <a:solidFill>
                  <a:schemeClr val="bg1"/>
                </a:solidFill>
                <a:effectLst/>
              </a:rPr>
              <a:t>It is a 2D tile based game that is based on Arithmetic calculation .</a:t>
            </a:r>
            <a:endParaRPr lang="en-IN" altLang="en-US" sz="3200">
              <a:solidFill>
                <a:schemeClr val="bg1"/>
              </a:solidFill>
              <a:effectLst/>
            </a:endParaRPr>
          </a:p>
          <a:p>
            <a:r>
              <a:rPr lang="en-IN" altLang="en-US" sz="3200">
                <a:solidFill>
                  <a:schemeClr val="bg1"/>
                </a:solidFill>
                <a:effectLst/>
              </a:rPr>
              <a:t>The players are suppose to safely move and bring </a:t>
            </a:r>
            <a:r>
              <a:rPr lang="en-US" altLang="en-IN" sz="3200">
                <a:solidFill>
                  <a:schemeClr val="bg1"/>
                </a:solidFill>
                <a:effectLst/>
              </a:rPr>
              <a:t>our</a:t>
            </a:r>
            <a:r>
              <a:rPr lang="en-IN" altLang="en-US" sz="3200">
                <a:solidFill>
                  <a:schemeClr val="bg1"/>
                </a:solidFill>
                <a:effectLst/>
              </a:rPr>
              <a:t> cute </a:t>
            </a:r>
            <a:r>
              <a:rPr lang="en-US" altLang="en-IN" sz="3200">
                <a:solidFill>
                  <a:schemeClr val="bg1"/>
                </a:solidFill>
                <a:effectLst/>
              </a:rPr>
              <a:t>character</a:t>
            </a:r>
            <a:r>
              <a:rPr lang="en-IN" altLang="en-US" sz="3200">
                <a:solidFill>
                  <a:schemeClr val="bg1"/>
                </a:solidFill>
                <a:effectLst/>
              </a:rPr>
              <a:t> to the end by avoiding the traps along the way.</a:t>
            </a:r>
            <a:endParaRPr lang="en-IN" altLang="en-US" sz="3200">
              <a:solidFill>
                <a:schemeClr val="bg1"/>
              </a:solidFill>
              <a:effectLst/>
            </a:endParaRPr>
          </a:p>
          <a:p>
            <a:r>
              <a:rPr lang="en-IN" altLang="en-US" sz="3200">
                <a:solidFill>
                  <a:schemeClr val="bg1"/>
                </a:solidFill>
                <a:effectLst/>
              </a:rPr>
              <a:t>We aim to improve our user’s speed </a:t>
            </a:r>
            <a:r>
              <a:rPr lang="en-US" altLang="en-IN" sz="3200">
                <a:solidFill>
                  <a:schemeClr val="bg1"/>
                </a:solidFill>
                <a:effectLst/>
              </a:rPr>
              <a:t>of </a:t>
            </a:r>
            <a:r>
              <a:rPr lang="en-IN" altLang="en-US" sz="3200">
                <a:solidFill>
                  <a:schemeClr val="bg1"/>
                </a:solidFill>
                <a:effectLst/>
              </a:rPr>
              <a:t>thinking as we added timer</a:t>
            </a:r>
            <a:r>
              <a:rPr lang="en-US" altLang="en-IN" sz="3200">
                <a:solidFill>
                  <a:schemeClr val="bg1"/>
                </a:solidFill>
                <a:effectLst/>
              </a:rPr>
              <a:t> and</a:t>
            </a:r>
            <a:r>
              <a:rPr lang="en-IN" altLang="en-US" sz="3200">
                <a:solidFill>
                  <a:schemeClr val="bg1"/>
                </a:solidFill>
                <a:effectLst/>
              </a:rPr>
              <a:t> each moves </a:t>
            </a:r>
            <a:r>
              <a:rPr lang="en-US" altLang="en-IN" sz="3200">
                <a:solidFill>
                  <a:schemeClr val="bg1"/>
                </a:solidFill>
                <a:effectLst/>
              </a:rPr>
              <a:t>were to be calculated using calculator</a:t>
            </a:r>
            <a:r>
              <a:rPr lang="en-IN" altLang="en-US" sz="3200">
                <a:solidFill>
                  <a:schemeClr val="bg1"/>
                </a:solidFill>
                <a:effectLst/>
              </a:rPr>
              <a:t>, making it more challenging</a:t>
            </a:r>
            <a:r>
              <a:rPr lang="en-US" altLang="en-IN" sz="3200">
                <a:solidFill>
                  <a:schemeClr val="bg1"/>
                </a:solidFill>
                <a:effectLst/>
              </a:rPr>
              <a:t> and interesting</a:t>
            </a:r>
            <a:endParaRPr lang="en-US" altLang="en-IN" sz="320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shyot\Downloads\SciFi_RedAlert.gifSciFi_RedAlert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635" y="635"/>
            <a:ext cx="12192635" cy="68573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6922" y="329327"/>
            <a:ext cx="56800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0</a:t>
            </a:r>
            <a:r>
              <a:rPr lang="en-IN" altLang="en-US" sz="6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3</a:t>
            </a:r>
            <a:endParaRPr lang="en-IN" altLang="en-US" sz="6600" b="1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49788" y="621348"/>
            <a:ext cx="4492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altLang="zh-CN" sz="2800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GAME MODELS</a:t>
            </a:r>
            <a:endParaRPr lang="en-IN" altLang="zh-CN" sz="2800" b="1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ags/tag1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70266689978_1_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u0txypx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u0txypx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1364</Words>
  <Application>WPS Presentation</Application>
  <PresentationFormat>宽屏</PresentationFormat>
  <Paragraphs>103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STKaiti</vt:lpstr>
      <vt:lpstr>黑体</vt:lpstr>
      <vt:lpstr>Bookman Old Style</vt:lpstr>
      <vt:lpstr>Microsoft YaHei</vt:lpstr>
      <vt:lpstr>Arial Unicode MS</vt:lpstr>
      <vt:lpstr>Office 主题</vt:lpstr>
      <vt:lpstr>5_Office 主题</vt:lpstr>
      <vt:lpstr>PowerPoint 演示文稿</vt:lpstr>
      <vt:lpstr>TEAM MEMBERS</vt:lpstr>
      <vt:lpstr>ACKNOWLEDEGEMENT</vt:lpstr>
      <vt:lpstr>PowerPoint 演示文稿</vt:lpstr>
      <vt:lpstr>INTRODUCTION 01</vt:lpstr>
      <vt:lpstr>INTRODUCTION</vt:lpstr>
      <vt:lpstr>PowerPoint 演示文稿</vt:lpstr>
      <vt:lpstr>Arithmetic Destination</vt:lpstr>
      <vt:lpstr>PowerPoint 演示文稿</vt:lpstr>
      <vt:lpstr>PowerPoint 演示文稿</vt:lpstr>
      <vt:lpstr>How the game works</vt:lpstr>
      <vt:lpstr>How the game works</vt:lpstr>
      <vt:lpstr>Game Assets</vt:lpstr>
      <vt:lpstr>Game Assets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reaga</cp:lastModifiedBy>
  <cp:revision>237</cp:revision>
  <dcterms:created xsi:type="dcterms:W3CDTF">2018-12-01T07:21:00Z</dcterms:created>
  <dcterms:modified xsi:type="dcterms:W3CDTF">2023-03-16T06:01:32Z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1033-11.2.0.11486</vt:lpwstr>
  </property>
  <property fmtid="{D5CDD505-2E9C-101B-9397-08002B2CF9AE}" pid="3" name="ICV">
    <vt:lpwstr>59F2D78B8737474E9B77E4B3B8810835</vt:lpwstr>
  </property>
</Properties>
</file>